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10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10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Agenda Title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109" name="Agenda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 Subtitle</a:t>
            </a:r>
          </a:p>
        </p:txBody>
      </p:sp>
      <p:sp>
        <p:nvSpPr>
          <p:cNvPr id="11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Body Level One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7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Attribution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36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Bowl of salad with fried rice, boiled eggs and chopsticks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5" name="Bowl with salmon cakes, salad and houmous 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6" name="Bowl of pappardelle pasta with parsley butter, roasted hazelnuts and shaved parmesan cheese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bowl of salad with fried rice, boiled eggs and chopsticks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Avocados and limes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Bowl with salmon cakes, salad and houmous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61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Bowl of pappardelle pasta with parsley butter, roasted hazelnuts and shaved parmesan cheese"/>
          <p:cNvSpPr/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72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82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9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14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Screenshot 2026-02-01 at 9.27.18 PM.png" descr="Screenshot 2026-02-01 at 9.27.18 PM.png"/>
          <p:cNvPicPr>
            <a:picLocks noChangeAspect="1"/>
          </p:cNvPicPr>
          <p:nvPr/>
        </p:nvPicPr>
        <p:blipFill>
          <a:blip r:embed="rId2">
            <a:extLst/>
          </a:blip>
          <a:srcRect l="0" t="2748" r="0" b="1954"/>
          <a:stretch>
            <a:fillRect/>
          </a:stretch>
        </p:blipFill>
        <p:spPr>
          <a:xfrm>
            <a:off x="-1367694" y="-54009"/>
            <a:ext cx="25786441" cy="1382401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Screenshot 2026-02-01 at 9.31.30 PM.png" descr="Screenshot 2026-02-01 at 9.31.30 PM.png"/>
          <p:cNvPicPr>
            <a:picLocks noChangeAspect="1"/>
          </p:cNvPicPr>
          <p:nvPr/>
        </p:nvPicPr>
        <p:blipFill>
          <a:blip r:embed="rId2">
            <a:extLst/>
          </a:blip>
          <a:srcRect l="0" t="214" r="0" b="214"/>
          <a:stretch>
            <a:fillRect/>
          </a:stretch>
        </p:blipFill>
        <p:spPr>
          <a:xfrm>
            <a:off x="-7171" y="-46815"/>
            <a:ext cx="24654000" cy="1380963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Screenshot 2026-02-01 at 9.31.42 PM.png" descr="Screenshot 2026-02-01 at 9.31.42 PM.png"/>
          <p:cNvPicPr>
            <a:picLocks noChangeAspect="1"/>
          </p:cNvPicPr>
          <p:nvPr/>
        </p:nvPicPr>
        <p:blipFill>
          <a:blip r:embed="rId2">
            <a:extLst/>
          </a:blip>
          <a:srcRect l="0" t="94" r="0" b="94"/>
          <a:stretch>
            <a:fillRect/>
          </a:stretch>
        </p:blipFill>
        <p:spPr>
          <a:xfrm>
            <a:off x="-145582" y="-7469"/>
            <a:ext cx="24675164" cy="1382685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Screenshot 2026-02-01 at 9.31.51 PM.png" descr="Screenshot 2026-02-01 at 9.31.51 PM.png"/>
          <p:cNvPicPr>
            <a:picLocks noChangeAspect="1"/>
          </p:cNvPicPr>
          <p:nvPr/>
        </p:nvPicPr>
        <p:blipFill>
          <a:blip r:embed="rId2">
            <a:extLst/>
          </a:blip>
          <a:srcRect l="0" t="205" r="0" b="205"/>
          <a:stretch>
            <a:fillRect/>
          </a:stretch>
        </p:blipFill>
        <p:spPr>
          <a:xfrm>
            <a:off x="-71490" y="-26656"/>
            <a:ext cx="24481121" cy="137693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Screenshot 2026-02-01 at 9.32.00 PM.png" descr="Screenshot 2026-02-01 at 9.32.00 PM.png"/>
          <p:cNvPicPr>
            <a:picLocks noChangeAspect="1"/>
          </p:cNvPicPr>
          <p:nvPr/>
        </p:nvPicPr>
        <p:blipFill>
          <a:blip r:embed="rId2">
            <a:extLst/>
          </a:blip>
          <a:srcRect l="0" t="196" r="0" b="196"/>
          <a:stretch>
            <a:fillRect/>
          </a:stretch>
        </p:blipFill>
        <p:spPr>
          <a:xfrm>
            <a:off x="-70087" y="-30243"/>
            <a:ext cx="24585727" cy="1377648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Screenshot 2026-02-01 at 9.32.25 PM.png" descr="Screenshot 2026-02-01 at 9.32.25 PM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395" r="0" b="395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Screenshot 2026-02-01 at 9.27.32 PM.png" descr="Screenshot 2026-02-01 at 9.27.32 PM.png"/>
          <p:cNvPicPr>
            <a:picLocks noChangeAspect="1"/>
          </p:cNvPicPr>
          <p:nvPr/>
        </p:nvPicPr>
        <p:blipFill>
          <a:blip r:embed="rId2">
            <a:extLst/>
          </a:blip>
          <a:srcRect l="0" t="109" r="0" b="109"/>
          <a:stretch>
            <a:fillRect/>
          </a:stretch>
        </p:blipFill>
        <p:spPr>
          <a:xfrm>
            <a:off x="-65224" y="-25696"/>
            <a:ext cx="24456623" cy="137673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Screenshot 2026-02-01 at 9.27.47 PM.png" descr="Screenshot 2026-02-01 at 9.27.47 PM.png"/>
          <p:cNvPicPr>
            <a:picLocks noChangeAspect="1"/>
          </p:cNvPicPr>
          <p:nvPr/>
        </p:nvPicPr>
        <p:blipFill>
          <a:blip r:embed="rId2">
            <a:extLst/>
          </a:blip>
          <a:srcRect l="0" t="390" r="0" b="390"/>
          <a:stretch>
            <a:fillRect/>
          </a:stretch>
        </p:blipFill>
        <p:spPr>
          <a:xfrm>
            <a:off x="-132375" y="-10518"/>
            <a:ext cx="24648848" cy="1373703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Screenshot 2026-02-01 at 9.30.22 PM.png" descr="Screenshot 2026-02-01 at 9.30.22 PM.png"/>
          <p:cNvPicPr>
            <a:picLocks noChangeAspect="1"/>
          </p:cNvPicPr>
          <p:nvPr/>
        </p:nvPicPr>
        <p:blipFill>
          <a:blip r:embed="rId2">
            <a:extLst/>
          </a:blip>
          <a:srcRect l="0" t="101" r="0" b="101"/>
          <a:stretch>
            <a:fillRect/>
          </a:stretch>
        </p:blipFill>
        <p:spPr>
          <a:xfrm>
            <a:off x="-194561" y="-66098"/>
            <a:ext cx="24773122" cy="1384819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Screenshot 2026-02-01 at 9.30.32 PM.png" descr="Screenshot 2026-02-01 at 9.30.32 PM.png"/>
          <p:cNvPicPr>
            <a:picLocks noChangeAspect="1"/>
          </p:cNvPicPr>
          <p:nvPr/>
        </p:nvPicPr>
        <p:blipFill>
          <a:blip r:embed="rId2">
            <a:extLst/>
          </a:blip>
          <a:srcRect l="0" t="52" r="0" b="52"/>
          <a:stretch>
            <a:fillRect/>
          </a:stretch>
        </p:blipFill>
        <p:spPr>
          <a:xfrm>
            <a:off x="-41456" y="-53471"/>
            <a:ext cx="25555270" cy="1432677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Screenshot 2026-02-01 at 9.30.46 PM.png" descr="Screenshot 2026-02-01 at 9.30.46 PM.png"/>
          <p:cNvPicPr>
            <a:picLocks noChangeAspect="1"/>
          </p:cNvPicPr>
          <p:nvPr/>
        </p:nvPicPr>
        <p:blipFill>
          <a:blip r:embed="rId2">
            <a:extLst/>
          </a:blip>
          <a:srcRect l="318" t="0" r="318" b="0"/>
          <a:stretch>
            <a:fillRect/>
          </a:stretch>
        </p:blipFill>
        <p:spPr>
          <a:xfrm>
            <a:off x="-9427" y="-40741"/>
            <a:ext cx="24402854" cy="1379748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Screenshot 2026-02-01 at 9.30.59 PM.png" descr="Screenshot 2026-02-01 at 9.30.59 PM.png"/>
          <p:cNvPicPr>
            <a:picLocks noChangeAspect="1"/>
          </p:cNvPicPr>
          <p:nvPr/>
        </p:nvPicPr>
        <p:blipFill>
          <a:blip r:embed="rId2">
            <a:extLst/>
          </a:blip>
          <a:srcRect l="0" t="23" r="0" b="23"/>
          <a:stretch>
            <a:fillRect/>
          </a:stretch>
        </p:blipFill>
        <p:spPr>
          <a:xfrm>
            <a:off x="-64408" y="-23027"/>
            <a:ext cx="24512816" cy="1376205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Screenshot 2026-02-01 at 9.31.09 PM.png" descr="Screenshot 2026-02-01 at 9.31.09 PM.png"/>
          <p:cNvPicPr>
            <a:picLocks noChangeAspect="1"/>
          </p:cNvPicPr>
          <p:nvPr/>
        </p:nvPicPr>
        <p:blipFill>
          <a:blip r:embed="rId2">
            <a:extLst/>
          </a:blip>
          <a:srcRect l="109" t="0" r="109" b="0"/>
          <a:stretch>
            <a:fillRect/>
          </a:stretch>
        </p:blipFill>
        <p:spPr>
          <a:xfrm>
            <a:off x="-153079" y="-69364"/>
            <a:ext cx="24552950" cy="1385472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Screenshot 2026-02-01 at 9.31.17 PM.png" descr="Screenshot 2026-02-01 at 9.31.17 PM.png"/>
          <p:cNvPicPr>
            <a:picLocks noChangeAspect="1"/>
          </p:cNvPicPr>
          <p:nvPr/>
        </p:nvPicPr>
        <p:blipFill>
          <a:blip r:embed="rId2">
            <a:extLst/>
          </a:blip>
          <a:srcRect l="0" t="86" r="0" b="86"/>
          <a:stretch>
            <a:fillRect/>
          </a:stretch>
        </p:blipFill>
        <p:spPr>
          <a:xfrm>
            <a:off x="-46893" y="0"/>
            <a:ext cx="24477786" cy="1371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